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B248C-8E72-EE44-BA7B-1248712D5B5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B6759-CA1B-AD47-9628-F2513D3D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B6759-CA1B-AD47-9628-F2513D3DAB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6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B6759-CA1B-AD47-9628-F2513D3DAB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5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1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5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5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7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3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8E86-1178-D54F-A184-1650E6E44E55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62947-32A0-2745-BDE6-38F8ADC17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1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err="1" smtClean="0">
                <a:latin typeface="Edwardian Script ITC"/>
                <a:cs typeface="Edwardian Script ITC"/>
              </a:rPr>
              <a:t>Húsavík</a:t>
            </a:r>
            <a:r>
              <a:rPr lang="en-US" sz="8000" b="1" dirty="0" smtClean="0">
                <a:latin typeface="Edwardian Script ITC"/>
                <a:cs typeface="Edwardian Script ITC"/>
              </a:rPr>
              <a:t>, Iceland</a:t>
            </a:r>
            <a:endParaRPr lang="en-US" sz="8000" b="1" dirty="0">
              <a:latin typeface="Edwardian Script ITC"/>
              <a:cs typeface="Edwardian Script ITC"/>
            </a:endParaRPr>
          </a:p>
        </p:txBody>
      </p:sp>
      <p:pic>
        <p:nvPicPr>
          <p:cNvPr id="9" name="Content Placeholder 8" descr="1374-ebc0fd6656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>
          <a:xfrm>
            <a:off x="457200" y="1572186"/>
            <a:ext cx="8214266" cy="451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5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Monotype Corsiva"/>
                <a:cs typeface="Monotype Corsiva"/>
              </a:rPr>
              <a:t>Dzi</a:t>
            </a:r>
            <a:r>
              <a:rPr lang="pl-PL" dirty="0" smtClean="0">
                <a:latin typeface="Monotype Corsiva"/>
                <a:cs typeface="Monotype Corsiva"/>
              </a:rPr>
              <a:t>ę</a:t>
            </a:r>
            <a:r>
              <a:rPr lang="en-US" dirty="0" err="1" smtClean="0">
                <a:latin typeface="Monotype Corsiva"/>
                <a:cs typeface="Monotype Corsiva"/>
              </a:rPr>
              <a:t>kujemy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err="1" smtClean="0">
                <a:latin typeface="Monotype Corsiva"/>
                <a:cs typeface="Monotype Corsiva"/>
              </a:rPr>
              <a:t>serdecznie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err="1" smtClean="0">
                <a:latin typeface="Monotype Corsiva"/>
                <a:cs typeface="Monotype Corsiva"/>
              </a:rPr>
              <a:t>za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err="1" smtClean="0">
                <a:latin typeface="Monotype Corsiva"/>
                <a:cs typeface="Monotype Corsiva"/>
              </a:rPr>
              <a:t>wspania</a:t>
            </a:r>
            <a:r>
              <a:rPr lang="pl-PL" dirty="0" err="1" smtClean="0">
                <a:latin typeface="Monotype Corsiva"/>
                <a:cs typeface="Monotype Corsiva"/>
              </a:rPr>
              <a:t>ł</a:t>
            </a:r>
            <a:r>
              <a:rPr lang="pl-PL" dirty="0" err="1" smtClean="0">
                <a:latin typeface="Monotype Corsiva"/>
                <a:cs typeface="Monotype Corsiva"/>
              </a:rPr>
              <a:t>ą</a:t>
            </a:r>
            <a:r>
              <a:rPr lang="pl-PL" dirty="0" smtClean="0">
                <a:latin typeface="Monotype Corsiva"/>
                <a:cs typeface="Monotype Corsiva"/>
              </a:rPr>
              <a:t> </a:t>
            </a:r>
            <a:r>
              <a:rPr lang="en-US" dirty="0" smtClean="0">
                <a:latin typeface="Monotype Corsiva"/>
                <a:cs typeface="Monotype Corsiva"/>
              </a:rPr>
              <a:t>go</a:t>
            </a:r>
            <a:r>
              <a:rPr lang="pl-PL" dirty="0" smtClean="0">
                <a:latin typeface="Monotype Corsiva"/>
                <a:cs typeface="Monotype Corsiva"/>
              </a:rPr>
              <a:t>ś</a:t>
            </a:r>
            <a:r>
              <a:rPr lang="en-US" dirty="0" err="1" smtClean="0">
                <a:latin typeface="Monotype Corsiva"/>
                <a:cs typeface="Monotype Corsiva"/>
              </a:rPr>
              <a:t>cinno</a:t>
            </a:r>
            <a:r>
              <a:rPr lang="pl-PL" dirty="0" err="1" smtClean="0">
                <a:latin typeface="Monotype Corsiva"/>
                <a:cs typeface="Monotype Corsiva"/>
              </a:rPr>
              <a:t>ść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smtClean="0">
                <a:latin typeface="Monotype Corsiva"/>
                <a:cs typeface="Monotype Corsiva"/>
              </a:rPr>
              <a:t>w </a:t>
            </a:r>
            <a:r>
              <a:rPr lang="en-US" dirty="0" err="1" smtClean="0">
                <a:latin typeface="Monotype Corsiva"/>
                <a:cs typeface="Monotype Corsiva"/>
              </a:rPr>
              <a:t>Waszym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err="1" smtClean="0">
                <a:latin typeface="Monotype Corsiva"/>
                <a:cs typeface="Monotype Corsiva"/>
              </a:rPr>
              <a:t>domu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smtClean="0">
                <a:latin typeface="Monotype Corsiva"/>
                <a:cs typeface="Monotype Corsiva"/>
                <a:sym typeface="Wingdings"/>
              </a:rPr>
              <a:t></a:t>
            </a:r>
            <a:endParaRPr lang="en-US" dirty="0">
              <a:latin typeface="Monotype Corsiva"/>
              <a:cs typeface="Monotype Corsiv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920" b="7920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876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Kilka</a:t>
            </a:r>
            <a:r>
              <a:rPr lang="en-US" sz="3600" dirty="0" smtClean="0"/>
              <a:t> </a:t>
            </a:r>
            <a:r>
              <a:rPr lang="en-US" sz="3600" dirty="0" err="1" smtClean="0"/>
              <a:t>fotek</a:t>
            </a:r>
            <a:r>
              <a:rPr lang="en-US" sz="3600" dirty="0" smtClean="0"/>
              <a:t> z </a:t>
            </a:r>
            <a:r>
              <a:rPr lang="en-US" sz="3600" dirty="0" err="1" smtClean="0"/>
              <a:t>naszych</a:t>
            </a:r>
            <a:r>
              <a:rPr lang="en-US" sz="3600" dirty="0" smtClean="0"/>
              <a:t> </a:t>
            </a:r>
            <a:r>
              <a:rPr lang="en-US" sz="3600" dirty="0" err="1" smtClean="0"/>
              <a:t>odwiedzin</a:t>
            </a:r>
            <a:r>
              <a:rPr lang="en-US" sz="3600" dirty="0" smtClean="0"/>
              <a:t> </a:t>
            </a:r>
            <a:r>
              <a:rPr lang="en-US" sz="3600" dirty="0" smtClean="0">
                <a:sym typeface="Wingdings"/>
              </a:rPr>
              <a:t> 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38" r="16538"/>
          <a:stretch>
            <a:fillRect/>
          </a:stretch>
        </p:blipFill>
        <p:spPr/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236" b="8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6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onotype Corsiva"/>
                <a:cs typeface="Monotype Corsiva"/>
              </a:rPr>
              <a:t>Wasi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err="1" smtClean="0">
                <a:latin typeface="Monotype Corsiva"/>
                <a:cs typeface="Monotype Corsiva"/>
              </a:rPr>
              <a:t>Artysci</a:t>
            </a:r>
            <a:r>
              <a:rPr lang="en-US" dirty="0" smtClean="0">
                <a:latin typeface="Monotype Corsiva"/>
                <a:cs typeface="Monotype Corsiva"/>
              </a:rPr>
              <a:t> </a:t>
            </a:r>
            <a:r>
              <a:rPr lang="en-US" dirty="0" smtClean="0">
                <a:latin typeface="Monotype Corsiva"/>
                <a:cs typeface="Monotype Corsiva"/>
                <a:sym typeface="Wingdings"/>
              </a:rPr>
              <a:t></a:t>
            </a:r>
            <a:endParaRPr lang="en-US" dirty="0">
              <a:latin typeface="Monotype Corsiva"/>
              <a:cs typeface="Monotype Corsiv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8171" b="8171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171" b="8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3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8171" b="8171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171" b="8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8171" b="8171"/>
          <a:stretch>
            <a:fillRect/>
          </a:stretch>
        </p:blipFill>
        <p:spPr/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694" r="16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47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pple Chancery"/>
                <a:cs typeface="Apple Chancery"/>
              </a:rPr>
              <a:t>Wspaniale</a:t>
            </a:r>
            <a:r>
              <a:rPr lang="en-US" dirty="0" smtClean="0">
                <a:latin typeface="Apple Chancery"/>
                <a:cs typeface="Apple Chancery"/>
              </a:rPr>
              <a:t> – </a:t>
            </a:r>
            <a:r>
              <a:rPr lang="en-US" dirty="0" err="1" smtClean="0">
                <a:latin typeface="Apple Chancery"/>
                <a:cs typeface="Apple Chancery"/>
              </a:rPr>
              <a:t>Brawo</a:t>
            </a:r>
            <a:r>
              <a:rPr lang="en-US" dirty="0" smtClean="0">
                <a:latin typeface="Apple Chancery"/>
                <a:cs typeface="Apple Chancery"/>
              </a:rPr>
              <a:t> !!! </a:t>
            </a:r>
            <a:r>
              <a:rPr lang="en-US" dirty="0" smtClean="0">
                <a:latin typeface="Apple Chancery"/>
                <a:cs typeface="Apple Chancery"/>
                <a:sym typeface="Wingdings"/>
              </a:rPr>
              <a:t></a:t>
            </a:r>
            <a:endParaRPr lang="en-US" dirty="0">
              <a:latin typeface="Apple Chancery"/>
              <a:cs typeface="Apple Chancery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3164" b="13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11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err="1" smtClean="0">
                <a:latin typeface="Matura MT Script Capitals"/>
                <a:ea typeface="細明體_HKSCS"/>
                <a:cs typeface="Matura MT Script Capitals"/>
              </a:rPr>
              <a:t>Sjóböðin</a:t>
            </a:r>
            <a:r>
              <a:rPr lang="en-US" sz="4000" b="1" dirty="0" smtClean="0">
                <a:latin typeface="Matura MT Script Capitals"/>
                <a:ea typeface="細明體_HKSCS"/>
                <a:cs typeface="Matura MT Script Capitals"/>
              </a:rPr>
              <a:t>- </a:t>
            </a:r>
            <a:r>
              <a:rPr lang="en-US" sz="4000" b="1" dirty="0" err="1" smtClean="0">
                <a:latin typeface="Matura MT Script Capitals"/>
                <a:ea typeface="細明體_HKSCS"/>
                <a:cs typeface="Matura MT Script Capitals"/>
              </a:rPr>
              <a:t>morskie</a:t>
            </a:r>
            <a:r>
              <a:rPr lang="en-US" sz="4000" b="1" dirty="0" smtClean="0">
                <a:latin typeface="Matura MT Script Capitals"/>
                <a:ea typeface="細明體_HKSCS"/>
                <a:cs typeface="Matura MT Script Capitals"/>
              </a:rPr>
              <a:t> </a:t>
            </a:r>
            <a:r>
              <a:rPr lang="en-US" sz="4000" b="1" dirty="0" err="1" smtClean="0">
                <a:latin typeface="Matura MT Script Capitals"/>
                <a:ea typeface="細明體_HKSCS"/>
                <a:cs typeface="Matura MT Script Capitals"/>
              </a:rPr>
              <a:t>jakuzi</a:t>
            </a:r>
            <a:r>
              <a:rPr lang="en-US" sz="4000" b="1" dirty="0" smtClean="0">
                <a:latin typeface="Matura MT Script Capitals"/>
                <a:ea typeface="細明體_HKSCS"/>
                <a:cs typeface="Matura MT Script Capitals"/>
              </a:rPr>
              <a:t> </a:t>
            </a:r>
            <a:endParaRPr lang="en-US" sz="4000" b="1" dirty="0">
              <a:latin typeface="Matura MT Script Capitals"/>
              <a:ea typeface="細明體_HKSCS"/>
              <a:cs typeface="Matura MT Script Capitals"/>
            </a:endParaRPr>
          </a:p>
        </p:txBody>
      </p:sp>
      <p:pic>
        <p:nvPicPr>
          <p:cNvPr id="4" name="Content Placeholder 3" descr="Sjóböð-vef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" b="5162"/>
          <a:stretch>
            <a:fillRect/>
          </a:stretch>
        </p:blipFill>
        <p:spPr>
          <a:xfrm>
            <a:off x="457200" y="173093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72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728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latin typeface="SignPainter-HouseScript"/>
                <a:cs typeface="SignPainter-HouseScript"/>
              </a:rPr>
              <a:t>Norðurljós</a:t>
            </a:r>
            <a:r>
              <a:rPr lang="en-US" sz="4000" b="1" dirty="0" smtClean="0">
                <a:latin typeface="SignPainter-HouseScript"/>
                <a:cs typeface="SignPainter-HouseScript"/>
              </a:rPr>
              <a:t>- </a:t>
            </a:r>
            <a:r>
              <a:rPr lang="en-US" sz="4000" b="1" dirty="0" err="1" smtClean="0">
                <a:latin typeface="SignPainter-HouseScript"/>
                <a:cs typeface="SignPainter-HouseScript"/>
              </a:rPr>
              <a:t>Zorze</a:t>
            </a:r>
            <a:r>
              <a:rPr lang="en-US" sz="4000" b="1" dirty="0" smtClean="0">
                <a:latin typeface="SignPainter-HouseScript"/>
                <a:cs typeface="SignPainter-HouseScript"/>
              </a:rPr>
              <a:t> </a:t>
            </a:r>
            <a:r>
              <a:rPr lang="en-US" sz="4000" b="1" dirty="0" err="1" smtClean="0">
                <a:latin typeface="SignPainter-HouseScript"/>
                <a:cs typeface="SignPainter-HouseScript"/>
              </a:rPr>
              <a:t>polarne</a:t>
            </a:r>
            <a:r>
              <a:rPr lang="en-US" sz="4000" b="1" dirty="0" smtClean="0">
                <a:latin typeface="SignPainter-HouseScript"/>
                <a:cs typeface="SignPainter-HouseScript"/>
              </a:rPr>
              <a:t> </a:t>
            </a:r>
            <a:r>
              <a:rPr lang="en-US" sz="4000" b="1" dirty="0" err="1" smtClean="0">
                <a:latin typeface="SignPainter-HouseScript"/>
                <a:cs typeface="SignPainter-HouseScript"/>
              </a:rPr>
              <a:t>na</a:t>
            </a:r>
            <a:r>
              <a:rPr lang="en-US" sz="4000" b="1" dirty="0" smtClean="0">
                <a:latin typeface="SignPainter-HouseScript"/>
                <a:cs typeface="SignPainter-HouseScript"/>
              </a:rPr>
              <a:t> </a:t>
            </a:r>
            <a:r>
              <a:rPr lang="en-US" sz="4000" b="1" dirty="0" err="1" smtClean="0">
                <a:latin typeface="SignPainter-HouseScript"/>
                <a:cs typeface="SignPainter-HouseScript"/>
              </a:rPr>
              <a:t>Húsavickej</a:t>
            </a:r>
            <a:r>
              <a:rPr lang="en-US" sz="4000" b="1" dirty="0" smtClean="0">
                <a:latin typeface="SignPainter-HouseScript"/>
                <a:cs typeface="SignPainter-HouseScript"/>
              </a:rPr>
              <a:t> </a:t>
            </a:r>
            <a:r>
              <a:rPr lang="en-US" sz="4000" b="1" dirty="0" err="1" smtClean="0">
                <a:latin typeface="SignPainter-HouseScript"/>
                <a:cs typeface="SignPainter-HouseScript"/>
              </a:rPr>
              <a:t>górze</a:t>
            </a:r>
            <a:endParaRPr lang="en-US" sz="4000" b="1" dirty="0">
              <a:latin typeface="SignPainter-HouseScript"/>
              <a:cs typeface="SignPainter-HouseScript"/>
            </a:endParaRPr>
          </a:p>
        </p:txBody>
      </p:sp>
      <p:pic>
        <p:nvPicPr>
          <p:cNvPr id="4" name="Content Placeholder 3" descr="nordurljos_husavi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3" r="-6973"/>
          <a:stretch>
            <a:fillRect/>
          </a:stretch>
        </p:blipFill>
        <p:spPr>
          <a:xfrm>
            <a:off x="673100" y="1608408"/>
            <a:ext cx="8191500" cy="4792663"/>
          </a:xfrm>
        </p:spPr>
      </p:pic>
    </p:spTree>
    <p:extLst>
      <p:ext uri="{BB962C8B-B14F-4D97-AF65-F5344CB8AC3E}">
        <p14:creationId xmlns:p14="http://schemas.microsoft.com/office/powerpoint/2010/main" val="10237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pple Chancery"/>
                <a:cs typeface="Apple Chancery"/>
              </a:rPr>
              <a:t>Viti</a:t>
            </a:r>
            <a:r>
              <a:rPr lang="en-US" dirty="0" smtClean="0">
                <a:latin typeface="Apple Chancery"/>
                <a:cs typeface="Apple Chancery"/>
              </a:rPr>
              <a:t> – </a:t>
            </a:r>
            <a:r>
              <a:rPr lang="en-US" dirty="0" err="1" smtClean="0">
                <a:latin typeface="Apple Chancery"/>
                <a:cs typeface="Apple Chancery"/>
              </a:rPr>
              <a:t>nasza</a:t>
            </a:r>
            <a:r>
              <a:rPr lang="en-US" dirty="0" smtClean="0">
                <a:latin typeface="Apple Chancery"/>
                <a:cs typeface="Apple Chancery"/>
              </a:rPr>
              <a:t> </a:t>
            </a:r>
            <a:r>
              <a:rPr lang="en-US" dirty="0" err="1" smtClean="0">
                <a:latin typeface="Apple Chancery"/>
                <a:cs typeface="Apple Chancery"/>
              </a:rPr>
              <a:t>latarnia</a:t>
            </a:r>
            <a:r>
              <a:rPr lang="en-US" dirty="0" smtClean="0">
                <a:latin typeface="Apple Chancery"/>
                <a:cs typeface="Apple Chancery"/>
              </a:rPr>
              <a:t> w </a:t>
            </a:r>
            <a:r>
              <a:rPr lang="en-US" dirty="0" err="1" smtClean="0">
                <a:latin typeface="Apple Chancery"/>
                <a:cs typeface="Apple Chancery"/>
              </a:rPr>
              <a:t>Zorzy</a:t>
            </a:r>
            <a:r>
              <a:rPr lang="en-US" dirty="0" smtClean="0">
                <a:latin typeface="Apple Chancery"/>
                <a:cs typeface="Apple Chancery"/>
              </a:rPr>
              <a:t> </a:t>
            </a:r>
            <a:r>
              <a:rPr lang="en-US" dirty="0" err="1" smtClean="0">
                <a:latin typeface="Apple Chancery"/>
                <a:cs typeface="Apple Chancery"/>
              </a:rPr>
              <a:t>polarnej</a:t>
            </a:r>
            <a:endParaRPr lang="en-US" dirty="0">
              <a:latin typeface="Apple Chancery"/>
              <a:cs typeface="Apple Chancery"/>
            </a:endParaRPr>
          </a:p>
        </p:txBody>
      </p:sp>
      <p:pic>
        <p:nvPicPr>
          <p:cNvPr id="4" name="Content Placeholder 3" descr="nordurljos_husavikurviti_1602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2" r="-9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8434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venir Black Oblique"/>
                <a:cs typeface="Avenir Black Oblique"/>
              </a:rPr>
              <a:t>Bærinn</a:t>
            </a:r>
            <a:r>
              <a:rPr lang="en-US" dirty="0" smtClean="0">
                <a:latin typeface="Avenir Black Oblique"/>
                <a:cs typeface="Avenir Black Oblique"/>
              </a:rPr>
              <a:t>- </a:t>
            </a:r>
            <a:r>
              <a:rPr lang="en-US" dirty="0" err="1" smtClean="0">
                <a:latin typeface="Avenir Black Oblique"/>
                <a:cs typeface="Avenir Black Oblique"/>
              </a:rPr>
              <a:t>Nasz</a:t>
            </a:r>
            <a:r>
              <a:rPr lang="en-US" dirty="0" smtClean="0">
                <a:latin typeface="Avenir Black Oblique"/>
                <a:cs typeface="Avenir Black Oblique"/>
              </a:rPr>
              <a:t> port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cropped-P624026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23" b="-34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28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Apple Chancery"/>
                <a:cs typeface="Apple Chancery"/>
              </a:rPr>
              <a:t>Hvalaskoðun</a:t>
            </a:r>
            <a:r>
              <a:rPr lang="en-US" sz="3200" dirty="0" smtClean="0">
                <a:latin typeface="Apple Chancery"/>
                <a:cs typeface="Apple Chancery"/>
              </a:rPr>
              <a:t>- </a:t>
            </a:r>
            <a:r>
              <a:rPr lang="en-US" sz="3200" dirty="0" err="1" smtClean="0">
                <a:latin typeface="Apple Chancery"/>
                <a:cs typeface="Apple Chancery"/>
              </a:rPr>
              <a:t>ogladanie</a:t>
            </a:r>
            <a:r>
              <a:rPr lang="en-US" sz="3200" dirty="0" smtClean="0">
                <a:latin typeface="Apple Chancery"/>
                <a:cs typeface="Apple Chancery"/>
              </a:rPr>
              <a:t> </a:t>
            </a:r>
            <a:r>
              <a:rPr lang="en-US" sz="3200" dirty="0" err="1" smtClean="0">
                <a:latin typeface="Apple Chancery"/>
                <a:cs typeface="Apple Chancery"/>
              </a:rPr>
              <a:t>wielorybów</a:t>
            </a:r>
            <a:r>
              <a:rPr lang="en-US" sz="3200" dirty="0" smtClean="0">
                <a:latin typeface="Apple Chancery"/>
                <a:cs typeface="Apple Chancery"/>
              </a:rPr>
              <a:t> w </a:t>
            </a:r>
            <a:r>
              <a:rPr lang="en-US" sz="3200" dirty="0" err="1" smtClean="0">
                <a:latin typeface="Apple Chancery"/>
                <a:cs typeface="Apple Chancery"/>
              </a:rPr>
              <a:t>Húsavíku</a:t>
            </a:r>
            <a:r>
              <a:rPr lang="en-US" sz="3200" dirty="0" smtClean="0">
                <a:latin typeface="Apple Chancery"/>
                <a:cs typeface="Apple Chancery"/>
                <a:sym typeface="Wingdings"/>
              </a:rPr>
              <a:t></a:t>
            </a:r>
            <a:endParaRPr lang="en-US" sz="3200" dirty="0">
              <a:latin typeface="Apple Chancery"/>
              <a:cs typeface="Apple Chancery"/>
            </a:endParaRPr>
          </a:p>
        </p:txBody>
      </p:sp>
      <p:pic>
        <p:nvPicPr>
          <p:cNvPr id="4" name="Content Placeholder 3" descr="humpback_near_husavik_06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9" b="8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0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Norðurþing</a:t>
            </a:r>
            <a:r>
              <a:rPr lang="en-US" dirty="0" smtClean="0"/>
              <a:t>- </a:t>
            </a:r>
            <a:r>
              <a:rPr lang="en-US" dirty="0" err="1" smtClean="0"/>
              <a:t>Nasza</a:t>
            </a:r>
            <a:r>
              <a:rPr lang="en-US" dirty="0" smtClean="0"/>
              <a:t> </a:t>
            </a:r>
            <a:r>
              <a:rPr lang="en-US" dirty="0" err="1" smtClean="0"/>
              <a:t>Gmina</a:t>
            </a:r>
            <a:r>
              <a:rPr lang="en-US" dirty="0" smtClean="0">
                <a:sym typeface="Wingdings"/>
              </a:rPr>
              <a:t>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Norðurþ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31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pple Chancery"/>
                <a:cs typeface="Apple Chancery"/>
              </a:rPr>
              <a:t>Starfsmenn</a:t>
            </a:r>
            <a:r>
              <a:rPr lang="en-US" sz="3200" dirty="0" smtClean="0">
                <a:latin typeface="Apple Chancery"/>
                <a:cs typeface="Apple Chancery"/>
              </a:rPr>
              <a:t>- </a:t>
            </a:r>
            <a:r>
              <a:rPr lang="en-US" sz="3200" dirty="0" err="1" smtClean="0">
                <a:latin typeface="Apple Chancery"/>
                <a:cs typeface="Apple Chancery"/>
              </a:rPr>
              <a:t>Nasi</a:t>
            </a:r>
            <a:r>
              <a:rPr lang="en-US" sz="3200" dirty="0" smtClean="0">
                <a:latin typeface="Apple Chancery"/>
                <a:cs typeface="Apple Chancery"/>
              </a:rPr>
              <a:t> </a:t>
            </a:r>
            <a:r>
              <a:rPr lang="en-US" sz="3200" dirty="0" err="1" smtClean="0">
                <a:latin typeface="Apple Chancery"/>
                <a:cs typeface="Apple Chancery"/>
              </a:rPr>
              <a:t>wspólpracownicy</a:t>
            </a:r>
            <a:r>
              <a:rPr lang="en-US" sz="3200" dirty="0" smtClean="0">
                <a:latin typeface="Apple Chancery"/>
                <a:cs typeface="Apple Chancery"/>
              </a:rPr>
              <a:t> </a:t>
            </a:r>
            <a:r>
              <a:rPr lang="en-US" sz="3200" dirty="0" smtClean="0">
                <a:latin typeface="Apple Chancery"/>
                <a:cs typeface="Apple Chancery"/>
                <a:sym typeface="Wingdings"/>
              </a:rPr>
              <a:t></a:t>
            </a:r>
            <a:br>
              <a:rPr lang="en-US" sz="3200" dirty="0" smtClean="0">
                <a:latin typeface="Apple Chancery"/>
                <a:cs typeface="Apple Chancery"/>
                <a:sym typeface="Wingdings"/>
              </a:rPr>
            </a:br>
            <a:r>
              <a:rPr lang="en-US" sz="3200" dirty="0" smtClean="0">
                <a:latin typeface="Apple Chancery"/>
                <a:cs typeface="Apple Chancery"/>
                <a:sym typeface="Wingdings"/>
              </a:rPr>
              <a:t>w </a:t>
            </a:r>
            <a:r>
              <a:rPr lang="en-US" sz="3200" dirty="0" err="1" smtClean="0">
                <a:latin typeface="Apple Chancery"/>
                <a:cs typeface="Apple Chancery"/>
                <a:sym typeface="Wingdings"/>
              </a:rPr>
              <a:t>dniu</a:t>
            </a:r>
            <a:r>
              <a:rPr lang="en-US" sz="3200" dirty="0" smtClean="0">
                <a:latin typeface="Apple Chancery"/>
                <a:cs typeface="Apple Chancery"/>
                <a:sym typeface="Wingdings"/>
              </a:rPr>
              <a:t> </a:t>
            </a:r>
            <a:r>
              <a:rPr lang="en-US" sz="3200" dirty="0" err="1" smtClean="0">
                <a:latin typeface="Apple Chancery"/>
                <a:cs typeface="Apple Chancery"/>
                <a:sym typeface="Wingdings"/>
              </a:rPr>
              <a:t>przebieranców</a:t>
            </a:r>
            <a:r>
              <a:rPr lang="en-US" sz="3200" dirty="0" smtClean="0">
                <a:latin typeface="Apple Chancery"/>
                <a:cs typeface="Apple Chancery"/>
              </a:rPr>
              <a:t> </a:t>
            </a:r>
            <a:endParaRPr lang="en-US" sz="3200" dirty="0">
              <a:latin typeface="Apple Chancery"/>
              <a:cs typeface="Apple Chancery"/>
            </a:endParaRPr>
          </a:p>
        </p:txBody>
      </p:sp>
      <p:pic>
        <p:nvPicPr>
          <p:cNvPr id="4" name="Content Placeholder 3" descr="190306-oskudagur-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8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37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Vetur</a:t>
            </a:r>
            <a:r>
              <a:rPr lang="en-US" sz="3200" dirty="0" smtClean="0"/>
              <a:t> </a:t>
            </a:r>
            <a:r>
              <a:rPr lang="en-US" sz="3200" dirty="0" err="1" smtClean="0"/>
              <a:t>á</a:t>
            </a:r>
            <a:r>
              <a:rPr lang="en-US" sz="3200" dirty="0" smtClean="0"/>
              <a:t> </a:t>
            </a:r>
            <a:r>
              <a:rPr lang="en-US" sz="3200" dirty="0" err="1" smtClean="0"/>
              <a:t>Húsavík</a:t>
            </a:r>
            <a:r>
              <a:rPr lang="en-US" sz="3200" dirty="0" smtClean="0"/>
              <a:t>- Zima w </a:t>
            </a:r>
            <a:r>
              <a:rPr lang="en-US" sz="3200" dirty="0" err="1" smtClean="0"/>
              <a:t>Húsavíku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err="1" smtClean="0"/>
              <a:t>Katlavöllur</a:t>
            </a:r>
            <a:r>
              <a:rPr lang="en-US" sz="3200" dirty="0"/>
              <a:t> </a:t>
            </a:r>
            <a:r>
              <a:rPr lang="en-US" sz="3200" dirty="0" err="1" smtClean="0"/>
              <a:t>og</a:t>
            </a:r>
            <a:r>
              <a:rPr lang="en-US" sz="3200" dirty="0" smtClean="0"/>
              <a:t> </a:t>
            </a:r>
            <a:r>
              <a:rPr lang="en-US" sz="3200" dirty="0" err="1" smtClean="0"/>
              <a:t>Þeistareyki</a:t>
            </a:r>
            <a:r>
              <a:rPr lang="en-US" sz="3200" dirty="0" smtClean="0"/>
              <a:t> </a:t>
            </a:r>
            <a:r>
              <a:rPr lang="en-US" sz="3200" dirty="0" err="1" smtClean="0"/>
              <a:t>í</a:t>
            </a:r>
            <a:r>
              <a:rPr lang="en-US" sz="3200" dirty="0" smtClean="0"/>
              <a:t> </a:t>
            </a:r>
            <a:r>
              <a:rPr lang="en-US" sz="3200" dirty="0" err="1" smtClean="0"/>
              <a:t>maí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/>
              </a:rPr>
              <a:t>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1-a-4-flo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1" b="18481"/>
          <a:stretch>
            <a:fillRect/>
          </a:stretch>
        </p:blipFill>
        <p:spPr>
          <a:xfrm>
            <a:off x="4783578" y="1600200"/>
            <a:ext cx="4038600" cy="4525963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/>
          <a:srcRect l="16581" r="1658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75</Words>
  <Application>Microsoft Office PowerPoint</Application>
  <PresentationFormat>Pokaz na ekranie (4:3)</PresentationFormat>
  <Paragraphs>17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細明體_HKSCS</vt:lpstr>
      <vt:lpstr>Apple Chancery</vt:lpstr>
      <vt:lpstr>Arial</vt:lpstr>
      <vt:lpstr>Avenir Black Oblique</vt:lpstr>
      <vt:lpstr>Calibri</vt:lpstr>
      <vt:lpstr>Edwardian Script ITC</vt:lpstr>
      <vt:lpstr>Matura MT Script Capitals</vt:lpstr>
      <vt:lpstr>Monotype Corsiva</vt:lpstr>
      <vt:lpstr>SignPainter-HouseScript</vt:lpstr>
      <vt:lpstr>Wingdings</vt:lpstr>
      <vt:lpstr>Office Theme</vt:lpstr>
      <vt:lpstr>Húsavík, Iceland</vt:lpstr>
      <vt:lpstr>Sjóböðin- morskie jakuzi </vt:lpstr>
      <vt:lpstr>Norðurljós- Zorze polarne na Húsavickej górze</vt:lpstr>
      <vt:lpstr>Viti – nasza latarnia w Zorzy polarnej</vt:lpstr>
      <vt:lpstr>Bærinn- Nasz port  </vt:lpstr>
      <vt:lpstr>Hvalaskoðun- ogladanie wielorybów w Húsavíku</vt:lpstr>
      <vt:lpstr>Norðurþing- Nasza Gmina  </vt:lpstr>
      <vt:lpstr>Starfsmenn- Nasi wspólpracownicy  w dniu przebieranców </vt:lpstr>
      <vt:lpstr>Vetur á Húsavík- Zima w Húsavíku  Katlavöllur og Þeistareyki í maí  </vt:lpstr>
      <vt:lpstr>Dziękujemy serdecznie za wspaniałą gościnność w Waszym domu </vt:lpstr>
      <vt:lpstr>Kilka fotek z naszych odwiedzin  </vt:lpstr>
      <vt:lpstr>Wasi Artysci </vt:lpstr>
      <vt:lpstr></vt:lpstr>
      <vt:lpstr></vt:lpstr>
      <vt:lpstr>Wspaniale – Brawo !!!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Húsavík, Iceland</dc:title>
  <dc:creator>Sveinn Veigar Hreinsson</dc:creator>
  <cp:lastModifiedBy>Piotr Rys</cp:lastModifiedBy>
  <cp:revision>14</cp:revision>
  <dcterms:created xsi:type="dcterms:W3CDTF">2019-03-29T17:41:18Z</dcterms:created>
  <dcterms:modified xsi:type="dcterms:W3CDTF">2019-04-23T08:21:37Z</dcterms:modified>
</cp:coreProperties>
</file>